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venir Next LT Pro Demi" panose="020B0704020202020204" pitchFamily="34" charset="0"/>
      <p:bold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03664" y="5143500"/>
            <a:ext cx="8874534" cy="3770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Um DESAFIO </a:t>
            </a:r>
            <a:r>
              <a:rPr lang="en-US" sz="4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espera</a:t>
            </a:r>
            <a:r>
              <a:rPr lang="en-US" sz="4500" dirty="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 por </a:t>
            </a:r>
            <a:r>
              <a:rPr lang="en-US" sz="4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você</a:t>
            </a:r>
            <a:r>
              <a:rPr lang="en-US" sz="4500" dirty="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!!!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dirty="0">
              <a:solidFill>
                <a:schemeClr val="bg1">
                  <a:lumMod val="95000"/>
                  <a:lumOff val="5000"/>
                </a:schemeClr>
              </a:solidFill>
              <a:latin typeface="Avenir Next LT Pro Demi" panose="020B0704020202020204" pitchFamily="34" charset="0"/>
              <a:ea typeface="+mj-ea"/>
              <a:cs typeface="BrowalliaUPC" panose="020B0502040204020203" pitchFamily="34" charset="-3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Está</a:t>
            </a:r>
            <a:r>
              <a:rPr lang="en-US" sz="4500" dirty="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 </a:t>
            </a:r>
            <a:r>
              <a:rPr lang="en-US" sz="4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preparado</a:t>
            </a:r>
            <a:r>
              <a:rPr lang="en-US" sz="4500" dirty="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???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Vamos</a:t>
            </a:r>
            <a:r>
              <a:rPr lang="en-US" sz="4500" dirty="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 </a:t>
            </a:r>
            <a:r>
              <a:rPr lang="en-US" sz="45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começar</a:t>
            </a:r>
            <a:r>
              <a:rPr lang="en-US" sz="4500" dirty="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 Demi" panose="020B0704020202020204" pitchFamily="34" charset="0"/>
                <a:ea typeface="+mj-ea"/>
                <a:cs typeface="BrowalliaUPC" panose="020B0502040204020203" pitchFamily="34" charset="-34"/>
              </a:rPr>
              <a:t>???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5199"/>
            <a:ext cx="8090655" cy="9561802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971059"/>
            <a:ext cx="7844795" cy="9315944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44" y="1"/>
            <a:ext cx="6720840" cy="3770990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532" y="3"/>
            <a:ext cx="6227064" cy="35241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85E9A0E6-5F36-4344-B2C4-83EFD400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666" y="0"/>
            <a:ext cx="2005679" cy="2005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554" y="2506071"/>
            <a:ext cx="5094124" cy="665355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861" y="532530"/>
            <a:ext cx="6161913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66693" y="6370668"/>
            <a:ext cx="3295835" cy="3086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517197" y="1344527"/>
            <a:ext cx="80676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Esse é o MONSTRO BOO!!!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17196" y="2705100"/>
            <a:ext cx="8067675" cy="643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Ele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quer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encher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a CESTA com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objetos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para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brincar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com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seus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amigos!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Você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pode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ajudar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ele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?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O que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cabe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dentro da CESTA???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8335277-1BAF-49D5-A51A-08560EA72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8591832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7485" y="786273"/>
            <a:ext cx="6161913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31317" y="6624411"/>
            <a:ext cx="3295835" cy="3086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62528" y="1028700"/>
            <a:ext cx="2160000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47802" y="3827193"/>
            <a:ext cx="3256128" cy="16402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794003" y="1028700"/>
            <a:ext cx="2828945" cy="18989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185914" y="3675917"/>
            <a:ext cx="2631908" cy="971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764666" y="5373740"/>
            <a:ext cx="2049919" cy="2057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814585" y="1028700"/>
            <a:ext cx="2901143" cy="1898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5501868" y="5911649"/>
            <a:ext cx="1872677" cy="32264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847802" y="6345022"/>
            <a:ext cx="2360674" cy="23596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2231092" y="7653111"/>
            <a:ext cx="2583493" cy="2057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122586" y="4142494"/>
            <a:ext cx="1239883" cy="353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629" y="5108472"/>
            <a:ext cx="3018283" cy="4031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91367" y="3345918"/>
            <a:ext cx="3089286" cy="2970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5024768"/>
            <a:ext cx="353124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7347" y="6416042"/>
            <a:ext cx="2612303" cy="3295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545235" y="6839789"/>
            <a:ext cx="2767750" cy="28718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3345918"/>
            <a:ext cx="3349454" cy="28512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07347" y="933450"/>
            <a:ext cx="15873306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Open Sans"/>
              </a:rPr>
              <a:t>Muito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Open Sans"/>
              </a:rPr>
              <a:t>bem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!!! 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Agora o MONSTRO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está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muito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FELIZ que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vai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poder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brincar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os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venir Next LT Pro Demi" panose="020B0704020202020204" pitchFamily="34" charset="0"/>
              </a:rPr>
              <a:t>seus</a:t>
            </a:r>
            <a:r>
              <a:rPr lang="en-US" sz="5199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 AMIGOS!!!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75EED38-057F-4E7E-BDB5-47060F5455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4" y="171423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60</Words>
  <Application>Microsoft Office PowerPoint</Application>
  <PresentationFormat>Personalizar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Calibri</vt:lpstr>
      <vt:lpstr>Open Sans</vt:lpstr>
      <vt:lpstr>Arial</vt:lpstr>
      <vt:lpstr>Avenir Next LT Pro Demi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Oi, Leo!!! Tem um missão pra você!!!</dc:title>
  <dc:creator>Marina Bolsonaro</dc:creator>
  <cp:lastModifiedBy>Marina Bolsonaro</cp:lastModifiedBy>
  <cp:revision>8</cp:revision>
  <dcterms:created xsi:type="dcterms:W3CDTF">2006-08-16T00:00:00Z</dcterms:created>
  <dcterms:modified xsi:type="dcterms:W3CDTF">2021-11-16T19:09:28Z</dcterms:modified>
  <dc:identifier>DAEufdhewyY</dc:identifier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